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1"/>
      <p:bold r:id="rId312"/>
      <p:italic r:id="rId313"/>
      <p:boldItalic r:id="rId3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2025-02-20T22:39:37Z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